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141DC-B14E-5AF9-E0BA-FD0BD6315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45946D-2381-C790-5831-4E3C8EDC2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30C12-BCE3-64B8-876F-755A23815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B17BF-A58C-7CBA-6150-CE08AD39C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31C0A-16AE-5B15-4AB4-912B7BEDE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36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C42DB-766E-3642-D504-B51B4453D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A5568-C7C2-0F80-A8B2-061C230C88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FACAF-2178-CCFD-8237-A8C7B2F68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8E4D2-C7B0-4E40-0B47-8C669930C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E2104-4209-E5AF-73AF-612D56E41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1007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F684D2-5A5C-0B1D-CC98-3EE7DACAF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710AE-6021-7185-124F-621ABEA771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A09BF-F5CF-2AA5-BDD6-DAD6E00B2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3789C-6C93-2C42-C76D-797B8F9FF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D182D-15B7-6DF1-9D97-04F571E9C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7846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3F910-46A3-08DD-29C5-5BF785667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CE58D-E8B3-7487-424A-E87760D05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F32AA-EE87-1553-3B8D-1A92327B9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81C61-1BAE-1B70-0C9C-170429ACB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66A0A-8E8A-93D1-1AD2-83A3ECD37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181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68014-71D0-AF34-5AE0-367B2357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1F961C-2F4D-62E8-B3FE-B673A1302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17BC2-AA5B-E705-8043-F9A1FC735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637E5-0672-B6B9-DEEF-DF259CB95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76FB6-809D-BCED-F191-268F6B23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4007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1A79-9DF9-194C-204B-FE2AC8D2B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59FDD-6858-0CC1-591F-D49ABCBC5F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3F79B2-7BAB-5AB6-8F55-BD15957FA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ECDE8-4B86-0289-4D19-DFEBD1242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01E68C-3043-1B16-116D-4D453E5BC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0D289-22B7-E265-6307-86DE6F2FF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6060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5C109-E8A7-805D-3F99-F5BD38F23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49A177-6A36-1506-5121-BEB8972A0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0659D9-F981-247C-9AC7-019A9E8A8E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6A25D5-E57E-D09C-386C-8E763BCFBA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77DD77-9EC7-C1A4-E12A-72AA343B81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D39252-2245-6FF4-D23C-3CB000F36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9281E9-D448-6E1F-7583-64465C391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E0EB85-933E-1CAF-64D0-F0CF4A512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269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C28E4-4D9A-D9D6-88BE-DC0A68C59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234009-91B0-8A24-EFE3-2E0B64B3A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304310-8C6F-1373-1120-2A342D480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78DFD9-C069-CE2F-B9A5-17150FC1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9155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18443-85CF-1AF1-0AD4-5F320C418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94B8CE-05AA-769A-CE00-0616940A6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CC471B-D20F-0670-9E96-697AD4336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1182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21C25-F870-4EBF-6468-91E905727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01E0F-EFC8-0E81-4848-89BD59BCA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A1C6A-F0F5-01E7-8F86-FDE567D94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11B2C2-5BC5-81C5-21CD-4D6674AF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BD646-8313-3C90-C6AC-69D5AAB21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766FFF-4CBA-9E84-B9DA-0D0410FB5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630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20E1B-3F8B-93B5-9F8D-C859C8554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75B7C9-E44C-EB67-EE6F-7E14E4FD33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BC0A2-7597-1FD3-0743-9FE1C5B0F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B6DAC8-12D5-8948-7756-4D4EEC03F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34B80-1BD6-07BE-7FED-01D0828A1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B67BA2-CC4D-8017-5DCE-A2E6F8547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9977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10286E-A661-80A8-34F7-9BAAC445D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8D515-3EED-00B5-E51D-891A8161A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ED1C2-29DC-E231-183D-68F46D1A37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1B664-627E-44FD-98E0-27A1AF2080DA}" type="datetimeFigureOut">
              <a:rPr lang="en-IN" smtClean="0"/>
              <a:t>13-02-2024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5FD73-4DEA-EA45-E64C-C195BC17C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FF126-24E7-60B7-77AF-4A44F3754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171F8-E303-4ED9-AB30-6B191DB6A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086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limate-change-cold-environment-floating-46436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spruce.com/how-to-pick-sweet-corn-3016614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isaaa.org/kc/cropbiotechupdate/article/default.asp?ID=17693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techstork.sg/sustainable-transportation-options-to-reduce-your-carbon-footprint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oevolution.com/news/global-electric-vehicle-sales-are-expected-to-increase-fivefold-by-2021-107724.html" TargetMode="External"/><Relationship Id="rId7" Type="http://schemas.openxmlformats.org/officeDocument/2006/relationships/hyperlink" Target="https://www.helgstrandstallions.dk/shop/hingste/straight-horse-leonardo/?h=hel5-60-6148402-7-16-66-how+much+does+it+cost+to+refill+a+tesla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hyperlink" Target="https://www.bicycleretailer.com/new-products/2019/08/01/batch-bicycles-unveils-new-lifestyle-bike-model" TargetMode="Externa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56BCAD-DE95-93C4-0269-0D5A7982BF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1AF816-37E3-D040-EEA6-CE61ECD467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Crop rotation and Sustainable Transport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29EE26-131A-5A1F-7C1E-EBE6A8325C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Group 2 – </a:t>
            </a:r>
            <a:r>
              <a:rPr lang="en-IN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Amogh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Gokhul</a:t>
            </a:r>
            <a:r>
              <a:rPr lang="en-IN" dirty="0">
                <a:solidFill>
                  <a:schemeClr val="bg1"/>
                </a:solidFill>
              </a:rPr>
              <a:t>, Swaroop, </a:t>
            </a:r>
            <a:r>
              <a:rPr lang="en-IN" dirty="0" err="1">
                <a:solidFill>
                  <a:schemeClr val="bg1"/>
                </a:solidFill>
              </a:rPr>
              <a:t>Dipanjana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Shrilekhya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Pragna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8604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64A518-84C7-2191-2A03-DB15134A9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F89096-E4ED-5475-38E7-B93FEB1EA9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001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159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D2E22E-41E5-EE3E-C82D-6034200E19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624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954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9E74C5-0404-9802-A35E-9CCD74294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6247084" cy="35736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4FEBC8-0236-C6F5-F368-A099C409E0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247084" y="0"/>
            <a:ext cx="5873381" cy="6857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14992E-47EF-E1F1-AAB0-BAAF269F8E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0" y="3573624"/>
            <a:ext cx="6247084" cy="328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37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586D3-8B59-C5CB-FEF9-067FBBF76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5987" y="2931043"/>
            <a:ext cx="10515600" cy="1325563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75574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21</Words>
  <Application>Microsoft Office PowerPoint</Application>
  <PresentationFormat>Widescreen</PresentationFormat>
  <Paragraphs>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Bahnschrift SemiBold</vt:lpstr>
      <vt:lpstr>Calibri</vt:lpstr>
      <vt:lpstr>Calibri Light</vt:lpstr>
      <vt:lpstr>Office Theme</vt:lpstr>
      <vt:lpstr>Crop rotation and Sustainable Transport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Crop rotation and Sustainable Transport</dc:title>
  <dc:creator>Amg 3309</dc:creator>
  <cp:lastModifiedBy>Amg 3309</cp:lastModifiedBy>
  <cp:revision>1</cp:revision>
  <dcterms:created xsi:type="dcterms:W3CDTF">2024-02-13T15:10:18Z</dcterms:created>
  <dcterms:modified xsi:type="dcterms:W3CDTF">2024-02-13T15:14:55Z</dcterms:modified>
</cp:coreProperties>
</file>

<file path=docProps/thumbnail.jpeg>
</file>